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3F23C-29E7-4D35-9F7E-A920304DF3CD}" type="datetimeFigureOut">
              <a:rPr lang="hr-HR" smtClean="0"/>
              <a:pPr/>
              <a:t>30.4.2012.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BB8BF0-EE6B-42FE-916A-43A0C3771A9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catholicchurchsupp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hr/imghp?hl=hr&amp;tab=wi" TargetMode="External"/><Relationship Id="rId4" Type="http://schemas.openxmlformats.org/officeDocument/2006/relationships/hyperlink" Target="http://www.google.h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LITURGIJSKI PREDMETI I RUHO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448" y="6165304"/>
            <a:ext cx="4968552" cy="576064"/>
          </a:xfrm>
        </p:spPr>
        <p:txBody>
          <a:bodyPr>
            <a:normAutofit/>
          </a:bodyPr>
          <a:lstStyle/>
          <a:p>
            <a:r>
              <a:rPr lang="hr-HR" dirty="0" smtClean="0"/>
              <a:t>         </a:t>
            </a:r>
          </a:p>
        </p:txBody>
      </p:sp>
      <p:pic>
        <p:nvPicPr>
          <p:cNvPr id="4" name="Picture 3" descr="crkva_sv_donata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1047">
            <a:off x="558510" y="475638"/>
            <a:ext cx="2744812" cy="3877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Mit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20690">
            <a:off x="7086625" y="160775"/>
            <a:ext cx="146322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196752"/>
            <a:ext cx="2769096" cy="337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radley Hand ITC" pitchFamily="66" charset="0"/>
              </a:rPr>
              <a:t>Domeniko Kvartuč 6.A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radley Hand ITC" pitchFamily="66" charset="0"/>
              </a:rPr>
              <a:t>Davor Batur 6.A</a:t>
            </a:r>
            <a:endParaRPr lang="hr-HR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ciborij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Ciborij</a:t>
            </a:r>
            <a:r>
              <a:rPr lang="hr-HR" dirty="0" smtClean="0"/>
              <a:t> ili </a:t>
            </a:r>
            <a:r>
              <a:rPr lang="hr-HR" b="1" dirty="0" smtClean="0"/>
              <a:t>čestičnjak</a:t>
            </a:r>
            <a:r>
              <a:rPr lang="hr-HR" dirty="0" smtClean="0"/>
              <a:t> je posuda koja se u Katoličkoj Crkvi upotrebljava za držanje malih hostija namijenjenih za pričest vjernika</a:t>
            </a:r>
            <a:endParaRPr lang="hr-HR" dirty="0"/>
          </a:p>
        </p:txBody>
      </p:sp>
      <p:pic>
        <p:nvPicPr>
          <p:cNvPr id="6" name="Picture 5" descr="2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810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Izvori: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http://www.catholicchurchsupply.com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http://www.wikipedia.com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http://www.google.hr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https://www.google.hr/imghp?hl=hr&amp;tab=wi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Zaključak: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5963"/>
          </a:xfrm>
        </p:spPr>
        <p:txBody>
          <a:bodyPr/>
          <a:lstStyle/>
          <a:p>
            <a:r>
              <a:rPr lang="hr-HR" dirty="0" smtClean="0"/>
              <a:t>Svaki nas liturgijski predmet podsjeća na KRŠĆANSTVO i SVETU MISU</a:t>
            </a:r>
          </a:p>
          <a:p>
            <a:r>
              <a:rPr lang="hr-HR" dirty="0" smtClean="0"/>
              <a:t>Liturgijski </a:t>
            </a:r>
            <a:r>
              <a:rPr lang="hr-HR" dirty="0" smtClean="0"/>
              <a:t>predmeti se koriste tokom SVETE MISE</a:t>
            </a:r>
            <a:endParaRPr lang="hr-HR" dirty="0"/>
          </a:p>
        </p:txBody>
      </p:sp>
      <p:pic>
        <p:nvPicPr>
          <p:cNvPr id="6" name="Picture 5" descr="crkva_sv_donata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4752528" cy="351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35394" y="2492896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KRAJ</a:t>
            </a:r>
            <a:endParaRPr lang="en-US" sz="5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Alba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Alba</a:t>
            </a:r>
            <a:r>
              <a:rPr lang="hr-HR" dirty="0" smtClean="0"/>
              <a:t> je naziv dolazi od lat. </a:t>
            </a:r>
            <a:r>
              <a:rPr lang="hr-HR" i="1" dirty="0" smtClean="0"/>
              <a:t>albus</a:t>
            </a:r>
            <a:r>
              <a:rPr lang="hr-HR" dirty="0" smtClean="0"/>
              <a:t> (bijel) i označuje dugu bijelu haljinu od lanenog platna koju nose svećenici za vrijeme liturgijskih funkcija</a:t>
            </a:r>
            <a:endParaRPr lang="hr-HR" dirty="0"/>
          </a:p>
        </p:txBody>
      </p:sp>
      <p:pic>
        <p:nvPicPr>
          <p:cNvPr id="1026" name="Picture 2" descr="C:\Users\Domeniko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160240" cy="3163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MIsnica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Misnica</a:t>
            </a:r>
            <a:r>
              <a:rPr lang="hr-HR" dirty="0" smtClean="0"/>
              <a:t> (lat </a:t>
            </a:r>
            <a:r>
              <a:rPr lang="hr-HR" i="1" dirty="0" smtClean="0"/>
              <a:t>casula</a:t>
            </a:r>
            <a:r>
              <a:rPr lang="hr-HR" dirty="0" smtClean="0"/>
              <a:t>: kućica) u katoličkoj liturgiji svećeničko ruho koje se za slavlja mise stavlja na albu</a:t>
            </a:r>
            <a:endParaRPr lang="hr-HR" dirty="0"/>
          </a:p>
        </p:txBody>
      </p:sp>
      <p:pic>
        <p:nvPicPr>
          <p:cNvPr id="6" name="Picture 5" descr="p715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29000"/>
            <a:ext cx="412846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Mitra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To je liturgijska kapa koju nose papa, kardinali, nadbiskupi i biskupi, a po posebnoj ovlasti i neki opati</a:t>
            </a:r>
          </a:p>
          <a:p>
            <a:r>
              <a:rPr lang="hr-HR" dirty="0" smtClean="0"/>
              <a:t>podsjeća na šiljati šešir što su ga nosili židovski veliki svećenici kao oznaku svoje vlasti</a:t>
            </a:r>
            <a:endParaRPr lang="hr-HR" dirty="0"/>
          </a:p>
        </p:txBody>
      </p:sp>
      <p:pic>
        <p:nvPicPr>
          <p:cNvPr id="5" name="Content Placeholder 4" descr="Mitra_simplex_Gamarelli_2008-28-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450306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Štola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Prije se zvala </a:t>
            </a:r>
            <a:r>
              <a:rPr lang="hr-HR" i="1" dirty="0" smtClean="0"/>
              <a:t>orarium</a:t>
            </a:r>
          </a:p>
          <a:p>
            <a:r>
              <a:rPr lang="hr-HR" i="1" dirty="0" smtClean="0"/>
              <a:t>Štola</a:t>
            </a:r>
            <a:r>
              <a:rPr lang="hr-HR" dirty="0" smtClean="0"/>
              <a:t> je duži uski komad posebno sašivenog platna koji se stavlja preko ramena i znak je svećeničke službe. Đakon je stavlja nešto drukčije nego svećenik.</a:t>
            </a:r>
          </a:p>
          <a:p>
            <a:pPr>
              <a:buNone/>
            </a:pP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5" name="Content Placeholder 4" descr="stola - rij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032448" cy="3963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1772816"/>
            <a:ext cx="37543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OSTALI</a:t>
            </a:r>
          </a:p>
          <a:p>
            <a:pPr algn="ctr"/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LITURGIJSKI</a:t>
            </a:r>
          </a:p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PREDMETI</a:t>
            </a:r>
            <a:endParaRPr lang="hr-H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opon-pa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2592288" cy="1849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32248" cy="2717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opon-pate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3168352" cy="2260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Fish-and-Loaves-24kt.-Gold-Plated-Ciborium-With-Hammered-Finish11457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284984"/>
            <a:ext cx="1979167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Kalež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Kalež ( lat. </a:t>
            </a:r>
            <a:r>
              <a:rPr lang="hr-HR" i="1" dirty="0" smtClean="0"/>
              <a:t>Calix </a:t>
            </a:r>
            <a:r>
              <a:rPr lang="hr-HR" dirty="0" smtClean="0"/>
              <a:t>) je svečana posuda u kojoj se na misi prinosi žrtveni dar vina</a:t>
            </a:r>
            <a:endParaRPr lang="hr-HR" dirty="0"/>
          </a:p>
        </p:txBody>
      </p:sp>
      <p:pic>
        <p:nvPicPr>
          <p:cNvPr id="8" name="Content Placeholder 7" descr="26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700808"/>
            <a:ext cx="3312368" cy="4032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01008"/>
            <a:ext cx="2952328" cy="308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Plitica ( patena )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Pladnjić na kojemu stoji euharistijski kruh za vrijeme euharistsijskog slavlja</a:t>
            </a:r>
            <a:endParaRPr lang="hr-HR" dirty="0"/>
          </a:p>
        </p:txBody>
      </p:sp>
      <p:pic>
        <p:nvPicPr>
          <p:cNvPr id="5" name="Content Placeholder 4" descr="copon-pate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3672408" cy="2619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opon-pate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63390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Ampulice</a:t>
            </a:r>
            <a:endParaRPr lang="hr-HR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Vrčići u kojima stoji vino i voda za vrijeme liturgijskoga slavlja</a:t>
            </a:r>
            <a:endParaRPr lang="hr-HR" dirty="0"/>
          </a:p>
        </p:txBody>
      </p:sp>
      <p:pic>
        <p:nvPicPr>
          <p:cNvPr id="7" name="Content Placeholder 6" descr="80797645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3187" t="5040"/>
          <a:stretch>
            <a:fillRect/>
          </a:stretch>
        </p:blipFill>
        <p:spPr>
          <a:xfrm>
            <a:off x="1403648" y="3789040"/>
            <a:ext cx="2016224" cy="2328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vrc-mesing-br-17-slika-8249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13306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230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LITURGIJSKI PREDMETI I RUHO</vt:lpstr>
      <vt:lpstr>Alba</vt:lpstr>
      <vt:lpstr>MIsnica</vt:lpstr>
      <vt:lpstr>Mitra</vt:lpstr>
      <vt:lpstr>Štola</vt:lpstr>
      <vt:lpstr>Slide 6</vt:lpstr>
      <vt:lpstr>Kalež</vt:lpstr>
      <vt:lpstr>Plitica ( patena )</vt:lpstr>
      <vt:lpstr>Ampulice</vt:lpstr>
      <vt:lpstr>ciborij</vt:lpstr>
      <vt:lpstr>Izvori:</vt:lpstr>
      <vt:lpstr>Zaključak: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LITURGIJSKI PREDMETI I RUHO</dc:title>
  <dc:creator>Domeniko</dc:creator>
  <cp:lastModifiedBy>Domeniko</cp:lastModifiedBy>
  <cp:revision>14</cp:revision>
  <dcterms:created xsi:type="dcterms:W3CDTF">2012-04-29T08:23:32Z</dcterms:created>
  <dcterms:modified xsi:type="dcterms:W3CDTF">2012-04-30T12:44:37Z</dcterms:modified>
</cp:coreProperties>
</file>